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0" y="-6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8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65899" y="90296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>
            <a:spLocks noGrp="1"/>
          </p:cNvSpPr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0" algn="ctr">
              <a:spcBef>
                <a:spcPts val="0"/>
              </a:spcBef>
              <a:buSzTx/>
              <a:buNone/>
              <a:defRPr sz="3600" i="1"/>
            </a:lvl2pPr>
            <a:lvl3pPr marL="0" indent="0" algn="ctr">
              <a:spcBef>
                <a:spcPts val="0"/>
              </a:spcBef>
              <a:buSzTx/>
              <a:buNone/>
              <a:defRPr sz="3600" i="1"/>
            </a:lvl3pPr>
            <a:lvl4pPr marL="0" indent="0" algn="ctr">
              <a:spcBef>
                <a:spcPts val="0"/>
              </a:spcBef>
              <a:buSzTx/>
              <a:buNone/>
              <a:defRPr sz="3600" i="1"/>
            </a:lvl4pPr>
            <a:lvl5pPr marL="0" indent="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143999"/>
            <a:ext cx="342901" cy="355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0" algn="ctr">
              <a:spcBef>
                <a:spcPts val="0"/>
              </a:spcBef>
              <a:buSzTx/>
              <a:buNone/>
              <a:defRPr sz="3600" i="1"/>
            </a:lvl2pPr>
            <a:lvl3pPr marL="0" indent="0" algn="ctr">
              <a:spcBef>
                <a:spcPts val="0"/>
              </a:spcBef>
              <a:buSzTx/>
              <a:buNone/>
              <a:defRPr sz="3600" i="1"/>
            </a:lvl3pPr>
            <a:lvl4pPr marL="0" indent="0" algn="ctr">
              <a:spcBef>
                <a:spcPts val="0"/>
              </a:spcBef>
              <a:buSzTx/>
              <a:buNone/>
              <a:defRPr sz="3600" i="1"/>
            </a:lvl4pPr>
            <a:lvl5pPr marL="0" indent="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>
            <a:spLocks noGrp="1"/>
          </p:cNvSpPr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www.APUSHRevie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52: The Korean War (Key Concept 8.1, I, B)"/>
          <p:cNvSpPr txBox="1">
            <a:spLocks noGrp="1"/>
          </p:cNvSpPr>
          <p:nvPr>
            <p:ph type="ctrTitle"/>
          </p:nvPr>
        </p:nvSpPr>
        <p:spPr>
          <a:xfrm>
            <a:off x="813209" y="-431800"/>
            <a:ext cx="11836401" cy="2603500"/>
          </a:xfrm>
          <a:prstGeom prst="rect">
            <a:avLst/>
          </a:prstGeom>
        </p:spPr>
        <p:txBody>
          <a:bodyPr/>
          <a:lstStyle>
            <a:lvl1pPr defTabSz="461518">
              <a:defRPr sz="6320">
                <a:effectLst>
                  <a:outerShdw blurRad="30099" dist="20066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APUSH Review: Video #52: The Korean War (Key Concept 8.1, I, B)</a:t>
            </a:r>
          </a:p>
        </p:txBody>
      </p:sp>
      <p:sp>
        <p:nvSpPr>
          <p:cNvPr id="122" name="Everything You Need To Know About The Korean War To Succeed In APUSH"/>
          <p:cNvSpPr txBox="1">
            <a:spLocks noGrp="1"/>
          </p:cNvSpPr>
          <p:nvPr>
            <p:ph type="subTitle" sz="quarter" idx="1"/>
          </p:nvPr>
        </p:nvSpPr>
        <p:spPr>
          <a:xfrm>
            <a:off x="825500" y="2070100"/>
            <a:ext cx="11836400" cy="1854200"/>
          </a:xfrm>
          <a:prstGeom prst="rect">
            <a:avLst/>
          </a:prstGeom>
        </p:spPr>
        <p:txBody>
          <a:bodyPr/>
          <a:lstStyle/>
          <a:p>
            <a:r>
              <a:t>Everything You Need To Know About The Korean War To Succeed In APUSH</a:t>
            </a:r>
          </a:p>
        </p:txBody>
      </p:sp>
      <p:pic>
        <p:nvPicPr>
          <p:cNvPr id="123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7196" y="3563139"/>
            <a:ext cx="7228428" cy="542132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www.APUSHReview.com"/>
          <p:cNvSpPr txBox="1"/>
          <p:nvPr/>
        </p:nvSpPr>
        <p:spPr>
          <a:xfrm>
            <a:off x="4198850" y="8820150"/>
            <a:ext cx="50897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www.APUSHReview.com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vents Prior To The Korean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6586">
                <a:effectLst>
                  <a:outerShdw blurRad="22606" dist="22606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r>
              <a:t>Events Prior To The Korean War</a:t>
            </a:r>
          </a:p>
        </p:txBody>
      </p:sp>
      <p:sp>
        <p:nvSpPr>
          <p:cNvPr id="127" name="Korea was divided at the 38th parallel…"/>
          <p:cNvSpPr txBox="1">
            <a:spLocks noGrp="1"/>
          </p:cNvSpPr>
          <p:nvPr>
            <p:ph type="body" idx="1"/>
          </p:nvPr>
        </p:nvSpPr>
        <p:spPr>
          <a:xfrm>
            <a:off x="203200" y="1670050"/>
            <a:ext cx="7460258" cy="7810500"/>
          </a:xfrm>
          <a:prstGeom prst="rect">
            <a:avLst/>
          </a:prstGeom>
        </p:spPr>
        <p:txBody>
          <a:bodyPr/>
          <a:lstStyle/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Korea was divided at the 38th parallel 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Divided at the Potsdam Conference 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North = Communist, led by Kim Il-Sung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South = Non-Communist, led by Sygman Rhee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Executive Order 9981 (1948)</a:t>
            </a:r>
          </a:p>
          <a:p>
            <a:pPr marL="772159" lvl="1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Desegregated the military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1949 - “Fall of China” - Truman was blamed</a:t>
            </a:r>
          </a:p>
          <a:p>
            <a:pPr marL="386079" indent="-386079" defTabSz="554990">
              <a:spcBef>
                <a:spcPts val="3800"/>
              </a:spcBef>
              <a:buBlip>
                <a:blip r:embed="rId2"/>
              </a:buBlip>
              <a:defRPr sz="3040"/>
            </a:pPr>
            <a:r>
              <a:t>Cold War was in full effect - Containment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6100" y="1720850"/>
            <a:ext cx="4590841" cy="2942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3956" y="4927600"/>
            <a:ext cx="3415128" cy="4580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bldLvl="5" animBg="1" advAuto="0"/>
      <p:bldP spid="128" grpId="2" animBg="1" advAuto="0"/>
      <p:bldP spid="129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ighting During The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Fighting During The War</a:t>
            </a:r>
          </a:p>
        </p:txBody>
      </p:sp>
      <p:sp>
        <p:nvSpPr>
          <p:cNvPr id="132" name="June, 1950 - North Korea invaded South Korea…"/>
          <p:cNvSpPr txBox="1">
            <a:spLocks noGrp="1"/>
          </p:cNvSpPr>
          <p:nvPr>
            <p:ph type="body" idx="1"/>
          </p:nvPr>
        </p:nvSpPr>
        <p:spPr>
          <a:xfrm>
            <a:off x="203200" y="1670050"/>
            <a:ext cx="7460258" cy="7810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June, 1950 - North Korea invaded South Korea</a:t>
            </a:r>
          </a:p>
          <a:p>
            <a:pPr lvl="1">
              <a:buBlip>
                <a:blip r:embed="rId2"/>
              </a:buBlip>
            </a:pPr>
            <a:r>
              <a:t>Took over almost all of the peninsula</a:t>
            </a:r>
          </a:p>
          <a:p>
            <a:pPr lvl="1">
              <a:buBlip>
                <a:blip r:embed="rId2"/>
              </a:buBlip>
            </a:pPr>
            <a:r>
              <a:t>Truman saw the invasion as an act by the Soviet Union</a:t>
            </a:r>
          </a:p>
          <a:p>
            <a:pPr>
              <a:buBlip>
                <a:blip r:embed="rId2"/>
              </a:buBlip>
            </a:pPr>
            <a:r>
              <a:t>The US drastically increased its military size and spending</a:t>
            </a:r>
          </a:p>
          <a:p>
            <a:pPr lvl="1">
              <a:buBlip>
                <a:blip r:embed="rId2"/>
              </a:buBlip>
            </a:pPr>
            <a:r>
              <a:t>NSC-68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6100" y="1962150"/>
            <a:ext cx="4259775" cy="3078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  <p:bldP spid="13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ghting During The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Fighting During The War</a:t>
            </a:r>
          </a:p>
        </p:txBody>
      </p:sp>
      <p:sp>
        <p:nvSpPr>
          <p:cNvPr id="136" name="North Korea was pushed back beyond the 38th parallel…"/>
          <p:cNvSpPr txBox="1">
            <a:spLocks noGrp="1"/>
          </p:cNvSpPr>
          <p:nvPr>
            <p:ph type="body" idx="1"/>
          </p:nvPr>
        </p:nvSpPr>
        <p:spPr>
          <a:xfrm>
            <a:off x="203200" y="1670050"/>
            <a:ext cx="7460258" cy="7810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North Korea was pushed back beyond the 38th parallel </a:t>
            </a:r>
          </a:p>
          <a:p>
            <a:pPr>
              <a:buBlip>
                <a:blip r:embed="rId2"/>
              </a:buBlip>
            </a:pPr>
            <a:r>
              <a:t>China intervened on November 25, on behalf of North Korea</a:t>
            </a:r>
          </a:p>
          <a:p>
            <a:pPr lvl="1">
              <a:buBlip>
                <a:blip r:embed="rId2"/>
              </a:buBlip>
            </a:pPr>
            <a:r>
              <a:t>General MacArthur wanted to fight a large scale war and attack the Chinese </a:t>
            </a:r>
          </a:p>
          <a:p>
            <a:pPr>
              <a:buBlip>
                <a:blip r:embed="rId2"/>
              </a:buBlip>
            </a:pPr>
            <a:r>
              <a:t>MacArthur criticized Truman’s plan</a:t>
            </a:r>
          </a:p>
          <a:p>
            <a:pPr lvl="1">
              <a:buBlip>
                <a:blip r:embed="rId2"/>
              </a:buBlip>
            </a:pPr>
            <a:r>
              <a:t>Truman fired MacArthur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6100" y="1797050"/>
            <a:ext cx="4416829" cy="3553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4904" y="5530850"/>
            <a:ext cx="4319220" cy="3553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  <p:bldP spid="137" grpId="2" animBg="1" advAuto="0"/>
      <p:bldP spid="138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nd Of The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 Of The War</a:t>
            </a:r>
          </a:p>
        </p:txBody>
      </p:sp>
      <p:sp>
        <p:nvSpPr>
          <p:cNvPr id="141" name="July, 1953: President Eisenhower agreed to a division of North Korea at the 38th parallel; demilitarized zone…"/>
          <p:cNvSpPr txBox="1">
            <a:spLocks noGrp="1"/>
          </p:cNvSpPr>
          <p:nvPr>
            <p:ph type="body" idx="1"/>
          </p:nvPr>
        </p:nvSpPr>
        <p:spPr>
          <a:xfrm>
            <a:off x="203200" y="1670050"/>
            <a:ext cx="7460258" cy="7810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July, 1953: President Eisenhower agreed to a division of North Korea at the 38th parallel; demilitarized zone</a:t>
            </a:r>
          </a:p>
          <a:p>
            <a:pPr>
              <a:buBlip>
                <a:blip r:embed="rId2"/>
              </a:buBlip>
            </a:pPr>
            <a:r>
              <a:t>36,940 Americans were killed</a:t>
            </a:r>
          </a:p>
          <a:p>
            <a:pPr>
              <a:buBlip>
                <a:blip r:embed="rId2"/>
              </a:buBlip>
            </a:pPr>
            <a:r>
              <a:t>103,284 were wounded</a:t>
            </a:r>
          </a:p>
          <a:p>
            <a:pPr>
              <a:buBlip>
                <a:blip r:embed="rId2"/>
              </a:buBlip>
            </a:pPr>
            <a:r>
              <a:t>Many POWs</a:t>
            </a:r>
          </a:p>
          <a:p>
            <a:pPr>
              <a:buBlip>
                <a:blip r:embed="rId2"/>
              </a:buBlip>
            </a:pPr>
            <a:r>
              <a:t>By the end of the war, almost all African Americans fought in integrated units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3759200"/>
            <a:ext cx="4938916" cy="3951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  <p:bldP spid="142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pacts Of The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Impacts Of The War</a:t>
            </a:r>
          </a:p>
        </p:txBody>
      </p:sp>
      <p:sp>
        <p:nvSpPr>
          <p:cNvPr id="145" name="Tensions increase between the US and China…"/>
          <p:cNvSpPr txBox="1">
            <a:spLocks noGrp="1"/>
          </p:cNvSpPr>
          <p:nvPr>
            <p:ph type="body" idx="1"/>
          </p:nvPr>
        </p:nvSpPr>
        <p:spPr>
          <a:xfrm>
            <a:off x="203200" y="1670050"/>
            <a:ext cx="7460258" cy="7810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Tensions increase between the US and China</a:t>
            </a:r>
          </a:p>
          <a:p>
            <a:pPr>
              <a:buBlip>
                <a:blip r:embed="rId2"/>
              </a:buBlip>
            </a:pPr>
            <a:r>
              <a:rPr dirty="0"/>
              <a:t>Defense spending increased drastically</a:t>
            </a:r>
          </a:p>
          <a:p>
            <a:pPr lvl="1">
              <a:buBlip>
                <a:blip r:embed="rId2"/>
              </a:buBlip>
            </a:pPr>
            <a:r>
              <a:rPr dirty="0"/>
              <a:t>New industries </a:t>
            </a:r>
            <a:r>
              <a:rPr dirty="0" smtClean="0"/>
              <a:t>develop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mtClean="0"/>
              <a:t>sun belt</a:t>
            </a:r>
            <a:endParaRPr/>
          </a:p>
          <a:p>
            <a:pPr>
              <a:buBlip>
                <a:blip r:embed="rId2"/>
              </a:buBlip>
            </a:pPr>
            <a:r>
              <a:rPr dirty="0"/>
              <a:t>Presidential wartime powers increased</a:t>
            </a:r>
          </a:p>
          <a:p>
            <a:pPr lvl="1">
              <a:buBlip>
                <a:blip r:embed="rId2"/>
              </a:buBlip>
            </a:pPr>
            <a:r>
              <a:rPr dirty="0"/>
              <a:t>Truman intervened without a declaration of war from Congress</a:t>
            </a:r>
          </a:p>
          <a:p>
            <a:pPr>
              <a:buBlip>
                <a:blip r:embed="rId2"/>
              </a:buBlip>
            </a:pPr>
            <a:r>
              <a:rPr dirty="0"/>
              <a:t>US would engage in conflicts to promote containment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Quick Rec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Quick Recap</a:t>
            </a:r>
          </a:p>
        </p:txBody>
      </p:sp>
      <p:sp>
        <p:nvSpPr>
          <p:cNvPr id="148" name="“Fall of China”…"/>
          <p:cNvSpPr txBox="1">
            <a:spLocks noGrp="1"/>
          </p:cNvSpPr>
          <p:nvPr>
            <p:ph type="body" idx="1"/>
          </p:nvPr>
        </p:nvSpPr>
        <p:spPr>
          <a:xfrm>
            <a:off x="203200" y="1670050"/>
            <a:ext cx="7460258" cy="7810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“Fall of China”</a:t>
            </a:r>
          </a:p>
          <a:p>
            <a:pPr>
              <a:buBlip>
                <a:blip r:embed="rId2"/>
              </a:buBlip>
            </a:pPr>
            <a:r>
              <a:t>38th parallel</a:t>
            </a:r>
          </a:p>
          <a:p>
            <a:pPr>
              <a:buBlip>
                <a:blip r:embed="rId2"/>
              </a:buBlip>
            </a:pPr>
            <a:r>
              <a:t>Executive Order 9981</a:t>
            </a:r>
          </a:p>
          <a:p>
            <a:pPr>
              <a:buBlip>
                <a:blip r:embed="rId2"/>
              </a:buBlip>
            </a:pPr>
            <a:r>
              <a:t>NSC-68</a:t>
            </a:r>
          </a:p>
          <a:p>
            <a:pPr>
              <a:buBlip>
                <a:blip r:embed="rId2"/>
              </a:buBlip>
            </a:pPr>
            <a:r>
              <a:t>End of war = 38th parallel</a:t>
            </a:r>
          </a:p>
          <a:p>
            <a:pPr>
              <a:buBlip>
                <a:blip r:embed="rId2"/>
              </a:buBlip>
            </a:pPr>
            <a:r>
              <a:t>Increase in defense spending and power of the executive branch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ee You Back Here For Video #53: The Second Red Scare &amp; The Military Industrial Complex,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588">
                <a:effectLst>
                  <a:outerShdw blurRad="15748" dist="15748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r>
              <a:t>See You Back Here For Video #53: The Second Red Scare &amp; The Military Industrial Complex, </a:t>
            </a:r>
          </a:p>
        </p:txBody>
      </p:sp>
      <p:sp>
        <p:nvSpPr>
          <p:cNvPr id="151" name="Thanks for watchin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52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3796" y="285828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LeatherBook</vt:lpstr>
      <vt:lpstr>APUSH Review: Video #52: The Korean War (Key Concept 8.1, I, B)</vt:lpstr>
      <vt:lpstr>Events Prior To The Korean War</vt:lpstr>
      <vt:lpstr>Fighting During The War</vt:lpstr>
      <vt:lpstr>Fighting During The War</vt:lpstr>
      <vt:lpstr>End Of The War</vt:lpstr>
      <vt:lpstr>Impacts Of The War</vt:lpstr>
      <vt:lpstr>Quick Recap</vt:lpstr>
      <vt:lpstr>See You Back Here For Video #53: The Second Red Scare &amp; The Military Industrial Complex,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Video #52: The Korean War (Key Concept 8.1, I, B)</dc:title>
  <cp:lastModifiedBy>Adam Norris</cp:lastModifiedBy>
  <cp:revision>1</cp:revision>
  <dcterms:modified xsi:type="dcterms:W3CDTF">2019-03-04T19:17:41Z</dcterms:modified>
</cp:coreProperties>
</file>